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6202025" cy="7561263"/>
  <p:notesSz cx="6858000" cy="9144000"/>
  <p:defaultTextStyle>
    <a:defPPr>
      <a:defRPr lang="en-US"/>
    </a:defPPr>
    <a:lvl1pPr marL="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68655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3731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2005965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7462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343275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401193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680585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349240" algn="l" defTabSz="13373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1200" y="-726"/>
      </p:cViewPr>
      <p:guideLst>
        <p:guide orient="horz" pos="2382"/>
        <p:guide pos="51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152" y="2348893"/>
            <a:ext cx="13771721" cy="16207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0304" y="4284716"/>
            <a:ext cx="11341418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68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37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7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43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1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8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349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28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04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46468" y="302803"/>
            <a:ext cx="3645456" cy="64515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102" y="302803"/>
            <a:ext cx="10666333" cy="64515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0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3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849" y="4858812"/>
            <a:ext cx="13771721" cy="1501751"/>
          </a:xfrm>
        </p:spPr>
        <p:txBody>
          <a:bodyPr anchor="t"/>
          <a:lstStyle>
            <a:lvl1pPr algn="l">
              <a:defRPr sz="59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9849" y="3204786"/>
            <a:ext cx="13771721" cy="1654025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68655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3731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20059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746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3432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401193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68058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349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72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101" y="1764296"/>
            <a:ext cx="7155894" cy="4990084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6030" y="1764296"/>
            <a:ext cx="7155894" cy="4990084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58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101" y="1692534"/>
            <a:ext cx="7158708" cy="705367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68655" indent="0">
              <a:buNone/>
              <a:defRPr sz="2900" b="1"/>
            </a:lvl2pPr>
            <a:lvl3pPr marL="1337310" indent="0">
              <a:buNone/>
              <a:defRPr sz="2600" b="1"/>
            </a:lvl3pPr>
            <a:lvl4pPr marL="2005965" indent="0">
              <a:buNone/>
              <a:defRPr sz="2300" b="1"/>
            </a:lvl4pPr>
            <a:lvl5pPr marL="2674620" indent="0">
              <a:buNone/>
              <a:defRPr sz="2300" b="1"/>
            </a:lvl5pPr>
            <a:lvl6pPr marL="3343275" indent="0">
              <a:buNone/>
              <a:defRPr sz="2300" b="1"/>
            </a:lvl6pPr>
            <a:lvl7pPr marL="4011930" indent="0">
              <a:buNone/>
              <a:defRPr sz="2300" b="1"/>
            </a:lvl7pPr>
            <a:lvl8pPr marL="4680585" indent="0">
              <a:buNone/>
              <a:defRPr sz="2300" b="1"/>
            </a:lvl8pPr>
            <a:lvl9pPr marL="534924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101" y="2397901"/>
            <a:ext cx="7158708" cy="4356478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30405" y="1692534"/>
            <a:ext cx="7161520" cy="705367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68655" indent="0">
              <a:buNone/>
              <a:defRPr sz="2900" b="1"/>
            </a:lvl2pPr>
            <a:lvl3pPr marL="1337310" indent="0">
              <a:buNone/>
              <a:defRPr sz="2600" b="1"/>
            </a:lvl3pPr>
            <a:lvl4pPr marL="2005965" indent="0">
              <a:buNone/>
              <a:defRPr sz="2300" b="1"/>
            </a:lvl4pPr>
            <a:lvl5pPr marL="2674620" indent="0">
              <a:buNone/>
              <a:defRPr sz="2300" b="1"/>
            </a:lvl5pPr>
            <a:lvl6pPr marL="3343275" indent="0">
              <a:buNone/>
              <a:defRPr sz="2300" b="1"/>
            </a:lvl6pPr>
            <a:lvl7pPr marL="4011930" indent="0">
              <a:buNone/>
              <a:defRPr sz="2300" b="1"/>
            </a:lvl7pPr>
            <a:lvl8pPr marL="4680585" indent="0">
              <a:buNone/>
              <a:defRPr sz="2300" b="1"/>
            </a:lvl8pPr>
            <a:lvl9pPr marL="534924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30405" y="2397901"/>
            <a:ext cx="7161520" cy="4356478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9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2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4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103" y="301050"/>
            <a:ext cx="5330355" cy="1281215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542" y="301051"/>
            <a:ext cx="9057382" cy="6453329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5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103" y="1582266"/>
            <a:ext cx="5330355" cy="5172114"/>
          </a:xfrm>
        </p:spPr>
        <p:txBody>
          <a:bodyPr/>
          <a:lstStyle>
            <a:lvl1pPr marL="0" indent="0">
              <a:buNone/>
              <a:defRPr sz="2000"/>
            </a:lvl1pPr>
            <a:lvl2pPr marL="668655" indent="0">
              <a:buNone/>
              <a:defRPr sz="1800"/>
            </a:lvl2pPr>
            <a:lvl3pPr marL="1337310" indent="0">
              <a:buNone/>
              <a:defRPr sz="1500"/>
            </a:lvl3pPr>
            <a:lvl4pPr marL="2005965" indent="0">
              <a:buNone/>
              <a:defRPr sz="1300"/>
            </a:lvl4pPr>
            <a:lvl5pPr marL="2674620" indent="0">
              <a:buNone/>
              <a:defRPr sz="1300"/>
            </a:lvl5pPr>
            <a:lvl6pPr marL="3343275" indent="0">
              <a:buNone/>
              <a:defRPr sz="1300"/>
            </a:lvl6pPr>
            <a:lvl7pPr marL="4011930" indent="0">
              <a:buNone/>
              <a:defRPr sz="1300"/>
            </a:lvl7pPr>
            <a:lvl8pPr marL="4680585" indent="0">
              <a:buNone/>
              <a:defRPr sz="1300"/>
            </a:lvl8pPr>
            <a:lvl9pPr marL="534924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7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711" y="5292885"/>
            <a:ext cx="9721215" cy="624855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711" y="675613"/>
            <a:ext cx="9721215" cy="4536758"/>
          </a:xfrm>
        </p:spPr>
        <p:txBody>
          <a:bodyPr/>
          <a:lstStyle>
            <a:lvl1pPr marL="0" indent="0">
              <a:buNone/>
              <a:defRPr sz="4700"/>
            </a:lvl1pPr>
            <a:lvl2pPr marL="668655" indent="0">
              <a:buNone/>
              <a:defRPr sz="4100"/>
            </a:lvl2pPr>
            <a:lvl3pPr marL="1337310" indent="0">
              <a:buNone/>
              <a:defRPr sz="3500"/>
            </a:lvl3pPr>
            <a:lvl4pPr marL="2005965" indent="0">
              <a:buNone/>
              <a:defRPr sz="2900"/>
            </a:lvl4pPr>
            <a:lvl5pPr marL="2674620" indent="0">
              <a:buNone/>
              <a:defRPr sz="2900"/>
            </a:lvl5pPr>
            <a:lvl6pPr marL="3343275" indent="0">
              <a:buNone/>
              <a:defRPr sz="2900"/>
            </a:lvl6pPr>
            <a:lvl7pPr marL="4011930" indent="0">
              <a:buNone/>
              <a:defRPr sz="2900"/>
            </a:lvl7pPr>
            <a:lvl8pPr marL="4680585" indent="0">
              <a:buNone/>
              <a:defRPr sz="2900"/>
            </a:lvl8pPr>
            <a:lvl9pPr marL="5349240" indent="0">
              <a:buNone/>
              <a:defRPr sz="29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5711" y="5917739"/>
            <a:ext cx="9721215" cy="887398"/>
          </a:xfrm>
        </p:spPr>
        <p:txBody>
          <a:bodyPr/>
          <a:lstStyle>
            <a:lvl1pPr marL="0" indent="0">
              <a:buNone/>
              <a:defRPr sz="2000"/>
            </a:lvl1pPr>
            <a:lvl2pPr marL="668655" indent="0">
              <a:buNone/>
              <a:defRPr sz="1800"/>
            </a:lvl2pPr>
            <a:lvl3pPr marL="1337310" indent="0">
              <a:buNone/>
              <a:defRPr sz="1500"/>
            </a:lvl3pPr>
            <a:lvl4pPr marL="2005965" indent="0">
              <a:buNone/>
              <a:defRPr sz="1300"/>
            </a:lvl4pPr>
            <a:lvl5pPr marL="2674620" indent="0">
              <a:buNone/>
              <a:defRPr sz="1300"/>
            </a:lvl5pPr>
            <a:lvl6pPr marL="3343275" indent="0">
              <a:buNone/>
              <a:defRPr sz="1300"/>
            </a:lvl6pPr>
            <a:lvl7pPr marL="4011930" indent="0">
              <a:buNone/>
              <a:defRPr sz="1300"/>
            </a:lvl7pPr>
            <a:lvl8pPr marL="4680585" indent="0">
              <a:buNone/>
              <a:defRPr sz="1300"/>
            </a:lvl8pPr>
            <a:lvl9pPr marL="534924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82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101" y="302801"/>
            <a:ext cx="14581823" cy="1260211"/>
          </a:xfrm>
          <a:prstGeom prst="rect">
            <a:avLst/>
          </a:prstGeom>
        </p:spPr>
        <p:txBody>
          <a:bodyPr vert="horz" lIns="133731" tIns="66866" rIns="133731" bIns="6686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101" y="1764296"/>
            <a:ext cx="14581823" cy="4990084"/>
          </a:xfrm>
          <a:prstGeom prst="rect">
            <a:avLst/>
          </a:prstGeom>
        </p:spPr>
        <p:txBody>
          <a:bodyPr vert="horz" lIns="133731" tIns="66866" rIns="133731" bIns="6686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0102" y="7008172"/>
            <a:ext cx="3780473" cy="402567"/>
          </a:xfrm>
          <a:prstGeom prst="rect">
            <a:avLst/>
          </a:prstGeom>
        </p:spPr>
        <p:txBody>
          <a:bodyPr vert="horz" lIns="133731" tIns="66866" rIns="133731" bIns="66866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5BFFA-732C-44B7-8A7D-E0A6F1D5A519}" type="datetimeFigureOut">
              <a:rPr lang="en-GB" smtClean="0"/>
              <a:t>04/07/2014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5692" y="7008172"/>
            <a:ext cx="5130641" cy="402567"/>
          </a:xfrm>
          <a:prstGeom prst="rect">
            <a:avLst/>
          </a:prstGeom>
        </p:spPr>
        <p:txBody>
          <a:bodyPr vert="horz" lIns="133731" tIns="66866" rIns="133731" bIns="66866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1452" y="7008172"/>
            <a:ext cx="3780473" cy="402567"/>
          </a:xfrm>
          <a:prstGeom prst="rect">
            <a:avLst/>
          </a:prstGeom>
        </p:spPr>
        <p:txBody>
          <a:bodyPr vert="horz" lIns="133731" tIns="66866" rIns="133731" bIns="66866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B2B9A-28CB-443F-B904-4055886F6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80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37310" rtl="0" eaLnBrk="1" latinLnBrk="0" hangingPunct="1">
        <a:spcBef>
          <a:spcPct val="0"/>
        </a:spcBef>
        <a:buNone/>
        <a:defRPr sz="6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1491" indent="-501491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1pPr>
      <a:lvl2pPr marL="1086564" indent="-417909" algn="l" defTabSz="1337310" rtl="0" eaLnBrk="1" latinLnBrk="0" hangingPunct="1">
        <a:spcBef>
          <a:spcPct val="20000"/>
        </a:spcBef>
        <a:buFont typeface="Arial" panose="020B0604020202020204" pitchFamily="34" charset="0"/>
        <a:buChar char="–"/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1671638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340293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3008948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77603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46258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14913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683568" indent="-334328" algn="l" defTabSz="13373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8655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3731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05965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7462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43275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01193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80585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349240" algn="l" defTabSz="13373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95985"/>
              </p:ext>
            </p:extLst>
          </p:nvPr>
        </p:nvGraphicFramePr>
        <p:xfrm>
          <a:off x="1" y="0"/>
          <a:ext cx="16202931" cy="75612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195"/>
                <a:gridCol w="5148912"/>
                <a:gridCol w="5148912"/>
                <a:gridCol w="5148912"/>
              </a:tblGrid>
              <a:tr h="746794">
                <a:tc>
                  <a:txBody>
                    <a:bodyPr/>
                    <a:lstStyle/>
                    <a:p>
                      <a:endParaRPr lang="en-GB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i="1" dirty="0" smtClean="0"/>
                        <a:t>t</a:t>
                      </a:r>
                      <a:r>
                        <a:rPr lang="en-GB" sz="4000" b="1" dirty="0" smtClean="0"/>
                        <a:t> = 8nm</a:t>
                      </a:r>
                      <a:endParaRPr lang="en-GB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smtClean="0"/>
                        <a:t>15nm</a:t>
                      </a:r>
                      <a:endParaRPr lang="en-GB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smtClean="0"/>
                        <a:t>30nm</a:t>
                      </a:r>
                      <a:endParaRPr lang="en-GB" sz="4000" b="1" dirty="0"/>
                    </a:p>
                  </a:txBody>
                  <a:tcPr anchor="ctr"/>
                </a:tc>
              </a:tr>
              <a:tr h="340723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smtClean="0"/>
                        <a:t>As-deposited</a:t>
                      </a:r>
                      <a:endParaRPr lang="en-GB" sz="4000" b="1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40723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smtClean="0"/>
                        <a:t>Annealed</a:t>
                      </a:r>
                      <a:endParaRPr lang="en-GB" sz="4000" b="1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" name="Picture 9" descr="C:\Users\Wendy\Documents\wwn20\Data\PbI4_metal_island_film\SEM\2011\11 - November\111130-Au\Unannealed\10\10.00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176" b="28814"/>
          <a:stretch/>
        </p:blipFill>
        <p:spPr bwMode="auto">
          <a:xfrm>
            <a:off x="6026428" y="847291"/>
            <a:ext cx="4910400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Wendy\Documents\wwn20\Data\PbI4_metal_island_film\SEM\2011\11 - November\111130-Au\Unannealed\15\15.003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1" r="15122" b="20836"/>
          <a:stretch/>
        </p:blipFill>
        <p:spPr bwMode="auto">
          <a:xfrm>
            <a:off x="872250" y="847291"/>
            <a:ext cx="4910400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Wendy\Documents\wwn20\Data\PbI4_metal_island_film\SEM\2011\11 - November\111130-Au\Unannealed\5\5.006.t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20" t="31578" r="22720" b="20955"/>
          <a:stretch/>
        </p:blipFill>
        <p:spPr bwMode="auto">
          <a:xfrm>
            <a:off x="11183708" y="847290"/>
            <a:ext cx="4910400" cy="32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Users\Wendy\Documents\wwn20\Data\PbI4_metal_island_film\SEM\2011\11 - November\111130-Au\Annealed\4\4.001.tif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0" t="50000" r="7009" b="20333"/>
          <a:stretch/>
        </p:blipFill>
        <p:spPr bwMode="auto">
          <a:xfrm>
            <a:off x="11183708" y="4255004"/>
            <a:ext cx="4910400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:\Users\Wendy\Documents\wwn20\Data\PbI4_metal_island_film\SEM\2011\11 - November\111130-Au\Annealed\9\9.000.tif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33" t="30222" r="38901" b="30222"/>
          <a:stretch/>
        </p:blipFill>
        <p:spPr bwMode="auto">
          <a:xfrm>
            <a:off x="6026428" y="4255004"/>
            <a:ext cx="4910400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:\Users\Wendy\Documents\wwn20\Data\PbI4_metal_island_film\SEM\2011\11 - November\111130-Au\Annealed\14\14.000.tif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 bwMode="auto">
          <a:xfrm>
            <a:off x="872250" y="4253623"/>
            <a:ext cx="4910400" cy="320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4716636" y="3807410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56596" y="3221697"/>
            <a:ext cx="16698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 smtClean="0">
                <a:solidFill>
                  <a:schemeClr val="bg1"/>
                </a:solidFill>
              </a:rPr>
              <a:t>200nm</a:t>
            </a:r>
            <a:endParaRPr lang="en-GB" sz="3500" b="1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716636" y="7213133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73220" y="3796799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973220" y="7213133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085788" y="3796799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941772" y="7213133"/>
            <a:ext cx="64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2250" y="847291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(a)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26428" y="847291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(b)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83708" y="84729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(c)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2250" y="4253623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(d)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26428" y="4253623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(e)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183708" y="4255004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(f)</a:t>
            </a:r>
            <a:endParaRPr lang="en-GB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26</Words>
  <Application>Microsoft Office PowerPoint</Application>
  <PresentationFormat>Custom</PresentationFormat>
  <Paragraphs>12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Niu</dc:creator>
  <cp:lastModifiedBy>Wendy Niu</cp:lastModifiedBy>
  <cp:revision>9</cp:revision>
  <dcterms:created xsi:type="dcterms:W3CDTF">2014-05-16T10:15:07Z</dcterms:created>
  <dcterms:modified xsi:type="dcterms:W3CDTF">2014-07-04T16:42:53Z</dcterms:modified>
</cp:coreProperties>
</file>